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8d6fea3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8d6fea3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8d6fea3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8d6fea3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8d6fea3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8d6fea3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8d6fea3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8d6fea3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8d6fea3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8d6fea3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8d6fea3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8d6fea3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vs XML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86425"/>
            <a:ext cx="5812500" cy="21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{"employees":[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{ "firstName":"John", "lastName":"Doe" },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{ "firstName":"Anna", "lastName":"Smith" },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{ "firstName":"Peter", "lastName":"Jones" 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]}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87375" y="4852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63950" y="1384575"/>
            <a:ext cx="4942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&lt;employees&gt;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&lt;employee&gt;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&lt;firstName&gt;John&lt;/firstName&gt; &lt;lastName&gt;Doe&lt;/lastName&gt;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&lt;/employee&gt;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&lt;employee&gt;</a:t>
            </a:r>
            <a:endParaRPr sz="1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65175" y="448450"/>
            <a:ext cx="54477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XML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23150" y="1235650"/>
            <a:ext cx="5223900" cy="30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&lt;firstName&gt;Anna&lt;/firstName&gt; &lt;lastName&gt;Smith&lt;/lastName&gt;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&lt;/employee&gt;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&lt;employee&gt;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&lt;firstName&gt;Peter&lt;/firstName&gt; &lt;lastName&gt;Jones&lt;/lastName&gt;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&lt;/employee&gt;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&lt;/employees&gt;</a:t>
            </a:r>
            <a:endParaRPr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67250" y="485200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XML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29350" y="1316000"/>
            <a:ext cx="5591400" cy="21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"Self describing" (human readable).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Hierarchical (values within values).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Parsed and used by lots of programming languages.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fetched with an XMLHttpRequest.</a:t>
            </a:r>
            <a:endParaRPr b="1"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36650" y="48520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>
                <a:solidFill>
                  <a:schemeClr val="lt2"/>
                </a:solidFill>
              </a:rPr>
              <a:t>Characteristics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828000" y="1418175"/>
            <a:ext cx="4315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Doesn't use end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Shorter.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Quicker to read and write.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use arrays.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87800" y="445025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Characteristics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863950" y="1064875"/>
            <a:ext cx="5402100" cy="3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GB" sz="1800"/>
              <a:t> XML :</a:t>
            </a:r>
            <a:endParaRPr b="1" i="1" sz="1800"/>
          </a:p>
          <a:p>
            <a:pPr indent="-34290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Fetch an XML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XML DOM to loop through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Extract values and store in variables.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1" lang="en-GB" sz="1800"/>
              <a:t>JSON :</a:t>
            </a:r>
            <a:endParaRPr b="1" i="1" sz="1800"/>
          </a:p>
          <a:p>
            <a:pPr indent="-34290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Fetch a JSON string.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400"/>
              </a:spcBef>
              <a:spcAft>
                <a:spcPts val="140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JSON.Parse the JSON string.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30350" y="344475"/>
            <a:ext cx="573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>
                <a:solidFill>
                  <a:schemeClr val="lt2"/>
                </a:solidFill>
              </a:rPr>
              <a:t>For AJAX applications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